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  <p:sldId id="259" r:id="rId25"/>
    <p:sldId id="260" r:id="rId26"/>
    <p:sldId id="261" r:id="rId2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Sanchez" charset="1" panose="02000000000000000000"/>
      <p:regular r:id="rId10"/>
    </p:embeddedFont>
    <p:embeddedFont>
      <p:font typeface="Sanchez Italics" charset="1" panose="00000000000000000000"/>
      <p:regular r:id="rId11"/>
    </p:embeddedFont>
    <p:embeddedFont>
      <p:font typeface="League Spartan" charset="1" panose="00000800000000000000"/>
      <p:regular r:id="rId12"/>
    </p:embeddedFont>
    <p:embeddedFont>
      <p:font typeface="Chromium One" charset="1" panose="02000503020000020004"/>
      <p:regular r:id="rId13"/>
    </p:embeddedFont>
    <p:embeddedFont>
      <p:font typeface="Open Sans" charset="1" panose="020B0606030504020204"/>
      <p:regular r:id="rId14"/>
    </p:embeddedFont>
    <p:embeddedFont>
      <p:font typeface="Open Sans Bold" charset="1" panose="020B0806030504020204"/>
      <p:regular r:id="rId15"/>
    </p:embeddedFont>
    <p:embeddedFont>
      <p:font typeface="Open Sans Italics" charset="1" panose="020B0606030504020204"/>
      <p:regular r:id="rId16"/>
    </p:embeddedFont>
    <p:embeddedFont>
      <p:font typeface="Open Sans Bold Italics" charset="1" panose="020B0806030504020204"/>
      <p:regular r:id="rId17"/>
    </p:embeddedFont>
    <p:embeddedFont>
      <p:font typeface="Open Sans Light" charset="1" panose="020B0306030504020204"/>
      <p:regular r:id="rId18"/>
    </p:embeddedFont>
    <p:embeddedFont>
      <p:font typeface="Open Sans Light Italics" charset="1" panose="020B0306030504020204"/>
      <p:regular r:id="rId19"/>
    </p:embeddedFont>
    <p:embeddedFont>
      <p:font typeface="Open Sans Ultra-Bold" charset="1" panose="00000000000000000000"/>
      <p:regular r:id="rId20"/>
    </p:embeddedFont>
    <p:embeddedFont>
      <p:font typeface="Open Sans Ultra-Bold Italics" charset="1" panose="000000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25" Target="slides/slide4.xml" Type="http://schemas.openxmlformats.org/officeDocument/2006/relationships/slide"/><Relationship Id="rId26" Target="slides/slide5.xml" Type="http://schemas.openxmlformats.org/officeDocument/2006/relationships/slide"/><Relationship Id="rId27" Target="slides/slide6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GCVvYoaT8.mp4>
</file>

<file path=ppt/media/VAGCWoZzaWs.mp4>
</file>

<file path=ppt/media/VAGCZHxDbAw.mp4>
</file>

<file path=ppt/media/VAGCZIHXvmU.mp4>
</file>

<file path=ppt/media/VAGCZPAIoLE.mp4>
</file>

<file path=ppt/media/image1.png>
</file>

<file path=ppt/media/image10.svg>
</file>

<file path=ppt/media/image11.png>
</file>

<file path=ppt/media/image12.svg>
</file>

<file path=ppt/media/image13.jpeg>
</file>

<file path=ppt/media/image14.png>
</file>

<file path=ppt/media/image15.jpeg>
</file>

<file path=ppt/media/image2.jpeg>
</file>

<file path=ppt/media/image3.png>
</file>

<file path=ppt/media/image4.png>
</file>

<file path=ppt/media/image5.sv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VAGCZPAIoLE.mp4" Type="http://schemas.openxmlformats.org/officeDocument/2006/relationships/video"/><Relationship Id="rId4" Target="../media/VAGCZPAIoLE.mp4" Type="http://schemas.microsoft.com/office/2007/relationships/media"/><Relationship Id="rId5" Target="../media/image3.pn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Relationship Id="rId8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VAGCZHxDbAw.mp4" Type="http://schemas.openxmlformats.org/officeDocument/2006/relationships/video"/><Relationship Id="rId8" Target="../media/VAGCZHxDbAw.mp4" Type="http://schemas.microsoft.com/office/2007/relationships/media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8.jpeg" Type="http://schemas.openxmlformats.org/officeDocument/2006/relationships/image"/><Relationship Id="rId4" Target="../media/VAGCVvYoaT8.mp4" Type="http://schemas.openxmlformats.org/officeDocument/2006/relationships/video"/><Relationship Id="rId5" Target="../media/VAGCVvYoaT8.mp4" Type="http://schemas.microsoft.com/office/2007/relationships/media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3.jpeg" Type="http://schemas.openxmlformats.org/officeDocument/2006/relationships/image"/><Relationship Id="rId4" Target="../media/VAGCWoZzaWs.mp4" Type="http://schemas.openxmlformats.org/officeDocument/2006/relationships/video"/><Relationship Id="rId5" Target="../media/VAGCWoZzaWs.mp4" Type="http://schemas.microsoft.com/office/2007/relationships/media"/><Relationship Id="rId6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15.jpeg" Type="http://schemas.openxmlformats.org/officeDocument/2006/relationships/image"/><Relationship Id="rId7" Target="../media/VAGCZIHXvmU.mp4" Type="http://schemas.openxmlformats.org/officeDocument/2006/relationships/video"/><Relationship Id="rId8" Target="../media/VAGCZIHXvmU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254861" y="7465518"/>
            <a:ext cx="5023614" cy="2821482"/>
          </a:xfrm>
          <a:custGeom>
            <a:avLst/>
            <a:gdLst/>
            <a:ahLst/>
            <a:cxnLst/>
            <a:rect r="r" b="b" t="t" l="l"/>
            <a:pathLst>
              <a:path h="2821482" w="5023614">
                <a:moveTo>
                  <a:pt x="0" y="0"/>
                </a:moveTo>
                <a:lnTo>
                  <a:pt x="5023614" y="0"/>
                </a:lnTo>
                <a:lnTo>
                  <a:pt x="5023614" y="2821482"/>
                </a:lnTo>
                <a:lnTo>
                  <a:pt x="0" y="28214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028700"/>
            <a:ext cx="13387987" cy="3380324"/>
            <a:chOff x="0" y="0"/>
            <a:chExt cx="17850650" cy="450709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247650"/>
              <a:ext cx="17850650" cy="35750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975"/>
                </a:lnSpc>
              </a:pPr>
              <a:r>
                <a:rPr lang="en-US" sz="10500" spc="-525">
                  <a:solidFill>
                    <a:srgbClr val="FFFFFF"/>
                  </a:solidFill>
                  <a:latin typeface="League Spartan"/>
                </a:rPr>
                <a:t>DESARROLLO DE SOFTAWARE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4019419"/>
              <a:ext cx="17850650" cy="487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22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282653" y="5076825"/>
            <a:ext cx="7722694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</a:rPr>
              <a:t>Lina Maria Sanchez Mina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</a:rPr>
              <a:t>Luis Felipe Arias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</a:rPr>
              <a:t>Camilo Andrés Cascavita Rodríguez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</a:rPr>
              <a:t>Janett Garcia Marin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DA8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396" r="0" b="396"/>
          <a:stretch>
            <a:fillRect/>
          </a:stretch>
        </p:blipFill>
        <p:spPr>
          <a:xfrm flipH="false" flipV="false" rot="0">
            <a:off x="6839712" y="1271062"/>
            <a:ext cx="4608576" cy="8229600"/>
          </a:xfrm>
          <a:prstGeom prst="rect">
            <a:avLst/>
          </a:prstGeom>
          <a:ln w="123825" cap="rnd">
            <a:solidFill>
              <a:srgbClr val="000000"/>
            </a:solidFill>
            <a:prstDash val="solid"/>
          </a:ln>
        </p:spPr>
      </p:pic>
      <p:sp>
        <p:nvSpPr>
          <p:cNvPr name="Freeform 3" id="3"/>
          <p:cNvSpPr/>
          <p:nvPr/>
        </p:nvSpPr>
        <p:spPr>
          <a:xfrm flipH="false" flipV="false" rot="884530">
            <a:off x="13077291" y="1028700"/>
            <a:ext cx="3241303" cy="5773915"/>
          </a:xfrm>
          <a:custGeom>
            <a:avLst/>
            <a:gdLst/>
            <a:ahLst/>
            <a:cxnLst/>
            <a:rect r="r" b="b" t="t" l="l"/>
            <a:pathLst>
              <a:path h="5773915" w="3241303">
                <a:moveTo>
                  <a:pt x="0" y="0"/>
                </a:moveTo>
                <a:lnTo>
                  <a:pt x="3241303" y="0"/>
                </a:lnTo>
                <a:lnTo>
                  <a:pt x="3241303" y="5773915"/>
                </a:lnTo>
                <a:lnTo>
                  <a:pt x="0" y="57739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2299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19760">
            <a:off x="1311690" y="5513458"/>
            <a:ext cx="4448203" cy="3558562"/>
          </a:xfrm>
          <a:custGeom>
            <a:avLst/>
            <a:gdLst/>
            <a:ahLst/>
            <a:cxnLst/>
            <a:rect r="r" b="b" t="t" l="l"/>
            <a:pathLst>
              <a:path h="3558562" w="4448203">
                <a:moveTo>
                  <a:pt x="0" y="0"/>
                </a:moveTo>
                <a:lnTo>
                  <a:pt x="4448203" y="0"/>
                </a:lnTo>
                <a:lnTo>
                  <a:pt x="4448203" y="3558563"/>
                </a:lnTo>
                <a:lnTo>
                  <a:pt x="0" y="355856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077291" y="7571011"/>
            <a:ext cx="4824801" cy="2346846"/>
          </a:xfrm>
          <a:custGeom>
            <a:avLst/>
            <a:gdLst/>
            <a:ahLst/>
            <a:cxnLst/>
            <a:rect r="r" b="b" t="t" l="l"/>
            <a:pathLst>
              <a:path h="2346846" w="4824801">
                <a:moveTo>
                  <a:pt x="0" y="0"/>
                </a:moveTo>
                <a:lnTo>
                  <a:pt x="4824801" y="0"/>
                </a:lnTo>
                <a:lnTo>
                  <a:pt x="4824801" y="2346847"/>
                </a:lnTo>
                <a:lnTo>
                  <a:pt x="0" y="234684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DA8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19760">
            <a:off x="1311690" y="5513458"/>
            <a:ext cx="4448203" cy="3558562"/>
          </a:xfrm>
          <a:custGeom>
            <a:avLst/>
            <a:gdLst/>
            <a:ahLst/>
            <a:cxnLst/>
            <a:rect r="r" b="b" t="t" l="l"/>
            <a:pathLst>
              <a:path h="3558562" w="4448203">
                <a:moveTo>
                  <a:pt x="0" y="0"/>
                </a:moveTo>
                <a:lnTo>
                  <a:pt x="4448203" y="0"/>
                </a:lnTo>
                <a:lnTo>
                  <a:pt x="4448203" y="3558563"/>
                </a:lnTo>
                <a:lnTo>
                  <a:pt x="0" y="35585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84530">
            <a:off x="13077291" y="1028700"/>
            <a:ext cx="3241303" cy="5773915"/>
          </a:xfrm>
          <a:custGeom>
            <a:avLst/>
            <a:gdLst/>
            <a:ahLst/>
            <a:cxnLst/>
            <a:rect r="r" b="b" t="t" l="l"/>
            <a:pathLst>
              <a:path h="5773915" w="3241303">
                <a:moveTo>
                  <a:pt x="0" y="0"/>
                </a:moveTo>
                <a:lnTo>
                  <a:pt x="3241303" y="0"/>
                </a:lnTo>
                <a:lnTo>
                  <a:pt x="3241303" y="5773915"/>
                </a:lnTo>
                <a:lnTo>
                  <a:pt x="0" y="57739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2299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77291" y="7571011"/>
            <a:ext cx="4824801" cy="2346846"/>
          </a:xfrm>
          <a:custGeom>
            <a:avLst/>
            <a:gdLst/>
            <a:ahLst/>
            <a:cxnLst/>
            <a:rect r="r" b="b" t="t" l="l"/>
            <a:pathLst>
              <a:path h="2346846" w="4824801">
                <a:moveTo>
                  <a:pt x="0" y="0"/>
                </a:moveTo>
                <a:lnTo>
                  <a:pt x="4824801" y="0"/>
                </a:lnTo>
                <a:lnTo>
                  <a:pt x="4824801" y="2346847"/>
                </a:lnTo>
                <a:lnTo>
                  <a:pt x="0" y="234684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rcRect l="0" t="396" r="0" b="396"/>
          <a:stretch>
            <a:fillRect/>
          </a:stretch>
        </p:blipFill>
        <p:spPr>
          <a:xfrm flipH="false" flipV="false" rot="0">
            <a:off x="7255799" y="1028700"/>
            <a:ext cx="4608576" cy="8229600"/>
          </a:xfrm>
          <a:prstGeom prst="rect">
            <a:avLst/>
          </a:prstGeom>
          <a:ln w="114300" cap="rnd">
            <a:solidFill>
              <a:srgbClr val="000000"/>
            </a:solidFill>
            <a:prstDash val="solid"/>
          </a:ln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DA8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247763" y="7723623"/>
            <a:ext cx="4824801" cy="2346846"/>
          </a:xfrm>
          <a:custGeom>
            <a:avLst/>
            <a:gdLst/>
            <a:ahLst/>
            <a:cxnLst/>
            <a:rect r="r" b="b" t="t" l="l"/>
            <a:pathLst>
              <a:path h="2346846" w="4824801">
                <a:moveTo>
                  <a:pt x="0" y="0"/>
                </a:moveTo>
                <a:lnTo>
                  <a:pt x="4824801" y="0"/>
                </a:lnTo>
                <a:lnTo>
                  <a:pt x="4824801" y="2346847"/>
                </a:lnTo>
                <a:lnTo>
                  <a:pt x="0" y="23468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>
                  <p14:trim st="2380.0000" end="47638.0000"/>
                </p14:media>
              </p:ext>
            </p:extLst>
          </p:nvPr>
        </p:nvPicPr>
        <p:blipFill>
          <a:blip r:embed="rId3"/>
          <a:srcRect l="0" t="5673" r="0" b="5673"/>
          <a:stretch>
            <a:fillRect/>
          </a:stretch>
        </p:blipFill>
        <p:spPr>
          <a:xfrm flipH="false" flipV="false" rot="0">
            <a:off x="501399" y="1458031"/>
            <a:ext cx="12551825" cy="8345585"/>
          </a:xfrm>
          <a:prstGeom prst="rect">
            <a:avLst/>
          </a:prstGeom>
          <a:ln w="47625" cap="rnd">
            <a:solidFill>
              <a:srgbClr val="000000"/>
            </a:solidFill>
            <a:prstDash val="solid"/>
          </a:ln>
        </p:spPr>
      </p:pic>
      <p:sp>
        <p:nvSpPr>
          <p:cNvPr name="Freeform 4" id="4"/>
          <p:cNvSpPr/>
          <p:nvPr/>
        </p:nvSpPr>
        <p:spPr>
          <a:xfrm flipH="false" flipV="false" rot="1118703">
            <a:off x="14056572" y="1048320"/>
            <a:ext cx="3207183" cy="3183858"/>
          </a:xfrm>
          <a:custGeom>
            <a:avLst/>
            <a:gdLst/>
            <a:ahLst/>
            <a:cxnLst/>
            <a:rect r="r" b="b" t="t" l="l"/>
            <a:pathLst>
              <a:path h="3183858" w="3207183">
                <a:moveTo>
                  <a:pt x="0" y="0"/>
                </a:moveTo>
                <a:lnTo>
                  <a:pt x="3207183" y="0"/>
                </a:lnTo>
                <a:lnTo>
                  <a:pt x="3207183" y="3183858"/>
                </a:lnTo>
                <a:lnTo>
                  <a:pt x="0" y="318385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41938">
            <a:off x="13945472" y="4870625"/>
            <a:ext cx="2776527" cy="2299035"/>
          </a:xfrm>
          <a:custGeom>
            <a:avLst/>
            <a:gdLst/>
            <a:ahLst/>
            <a:cxnLst/>
            <a:rect r="r" b="b" t="t" l="l"/>
            <a:pathLst>
              <a:path h="2299035" w="2776527">
                <a:moveTo>
                  <a:pt x="0" y="0"/>
                </a:moveTo>
                <a:lnTo>
                  <a:pt x="2776527" y="0"/>
                </a:lnTo>
                <a:lnTo>
                  <a:pt x="2776527" y="2299036"/>
                </a:lnTo>
                <a:lnTo>
                  <a:pt x="0" y="229903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0" y="225938"/>
            <a:ext cx="13799958" cy="12320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89"/>
              </a:lnSpc>
              <a:spcBef>
                <a:spcPct val="0"/>
              </a:spcBef>
            </a:pPr>
            <a:r>
              <a:rPr lang="en-US" sz="6992">
                <a:solidFill>
                  <a:srgbClr val="FFFFFF"/>
                </a:solidFill>
                <a:latin typeface="Chromium One"/>
              </a:rPr>
              <a:t>FUNCIONAMIENTO DEL CODIGO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DA8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247763" y="7723623"/>
            <a:ext cx="4824801" cy="2346846"/>
          </a:xfrm>
          <a:custGeom>
            <a:avLst/>
            <a:gdLst/>
            <a:ahLst/>
            <a:cxnLst/>
            <a:rect r="r" b="b" t="t" l="l"/>
            <a:pathLst>
              <a:path h="2346846" w="4824801">
                <a:moveTo>
                  <a:pt x="0" y="0"/>
                </a:moveTo>
                <a:lnTo>
                  <a:pt x="4824801" y="0"/>
                </a:lnTo>
                <a:lnTo>
                  <a:pt x="4824801" y="2346847"/>
                </a:lnTo>
                <a:lnTo>
                  <a:pt x="0" y="23468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0" t="6906" r="0" b="2997"/>
          <a:stretch>
            <a:fillRect/>
          </a:stretch>
        </p:blipFill>
        <p:spPr>
          <a:xfrm flipH="false" flipV="false" rot="0">
            <a:off x="785449" y="1355781"/>
            <a:ext cx="12713621" cy="8590854"/>
          </a:xfrm>
          <a:prstGeom prst="rect">
            <a:avLst/>
          </a:prstGeom>
          <a:ln w="38100" cap="rnd">
            <a:solidFill>
              <a:srgbClr val="000000"/>
            </a:solidFill>
            <a:prstDash val="solid"/>
          </a:ln>
        </p:spPr>
      </p:pic>
      <p:sp>
        <p:nvSpPr>
          <p:cNvPr name="Freeform 4" id="4"/>
          <p:cNvSpPr/>
          <p:nvPr/>
        </p:nvSpPr>
        <p:spPr>
          <a:xfrm flipH="false" flipV="false" rot="-1059875">
            <a:off x="13939115" y="3963361"/>
            <a:ext cx="3059223" cy="3375694"/>
          </a:xfrm>
          <a:custGeom>
            <a:avLst/>
            <a:gdLst/>
            <a:ahLst/>
            <a:cxnLst/>
            <a:rect r="r" b="b" t="t" l="l"/>
            <a:pathLst>
              <a:path h="3375694" w="3059223">
                <a:moveTo>
                  <a:pt x="0" y="0"/>
                </a:moveTo>
                <a:lnTo>
                  <a:pt x="3059223" y="0"/>
                </a:lnTo>
                <a:lnTo>
                  <a:pt x="3059223" y="3375694"/>
                </a:lnTo>
                <a:lnTo>
                  <a:pt x="0" y="337569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225938"/>
            <a:ext cx="13799958" cy="12320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89"/>
              </a:lnSpc>
              <a:spcBef>
                <a:spcPct val="0"/>
              </a:spcBef>
            </a:pPr>
            <a:r>
              <a:rPr lang="en-US" sz="6992">
                <a:solidFill>
                  <a:srgbClr val="FFFFFF"/>
                </a:solidFill>
                <a:latin typeface="Chromium One"/>
              </a:rPr>
              <a:t>FUNCIONAMIENTO DEL CODIGO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DA8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19760">
            <a:off x="211014" y="5596787"/>
            <a:ext cx="3316842" cy="2653474"/>
          </a:xfrm>
          <a:custGeom>
            <a:avLst/>
            <a:gdLst/>
            <a:ahLst/>
            <a:cxnLst/>
            <a:rect r="r" b="b" t="t" l="l"/>
            <a:pathLst>
              <a:path h="2653474" w="3316842">
                <a:moveTo>
                  <a:pt x="0" y="0"/>
                </a:moveTo>
                <a:lnTo>
                  <a:pt x="3316843" y="0"/>
                </a:lnTo>
                <a:lnTo>
                  <a:pt x="3316843" y="2653474"/>
                </a:lnTo>
                <a:lnTo>
                  <a:pt x="0" y="26534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20722">
            <a:off x="13814915" y="1105006"/>
            <a:ext cx="3241303" cy="5773915"/>
          </a:xfrm>
          <a:custGeom>
            <a:avLst/>
            <a:gdLst/>
            <a:ahLst/>
            <a:cxnLst/>
            <a:rect r="r" b="b" t="t" l="l"/>
            <a:pathLst>
              <a:path h="5773915" w="3241303">
                <a:moveTo>
                  <a:pt x="0" y="0"/>
                </a:moveTo>
                <a:lnTo>
                  <a:pt x="3241303" y="0"/>
                </a:lnTo>
                <a:lnTo>
                  <a:pt x="3241303" y="5773915"/>
                </a:lnTo>
                <a:lnTo>
                  <a:pt x="0" y="57739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2299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247763" y="7723623"/>
            <a:ext cx="4824801" cy="2346846"/>
          </a:xfrm>
          <a:custGeom>
            <a:avLst/>
            <a:gdLst/>
            <a:ahLst/>
            <a:cxnLst/>
            <a:rect r="r" b="b" t="t" l="l"/>
            <a:pathLst>
              <a:path h="2346846" w="4824801">
                <a:moveTo>
                  <a:pt x="0" y="0"/>
                </a:moveTo>
                <a:lnTo>
                  <a:pt x="4824801" y="0"/>
                </a:lnTo>
                <a:lnTo>
                  <a:pt x="4824801" y="2346847"/>
                </a:lnTo>
                <a:lnTo>
                  <a:pt x="0" y="234684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>
                  <p14:trim st="99300.0000" end="5243.0390"/>
                </p14:media>
              </p:ext>
            </p:extLst>
          </p:nvPr>
        </p:nvPicPr>
        <p:blipFill>
          <a:blip r:embed="rId6"/>
          <a:srcRect l="8446" t="0" r="8446" b="0"/>
          <a:stretch>
            <a:fillRect/>
          </a:stretch>
        </p:blipFill>
        <p:spPr>
          <a:xfrm flipH="false" flipV="false" rot="0">
            <a:off x="4023564" y="1667778"/>
            <a:ext cx="9350848" cy="6324030"/>
          </a:xfrm>
          <a:prstGeom prst="rect">
            <a:avLst/>
          </a:prstGeom>
          <a:ln w="57150" cap="rnd">
            <a:solidFill>
              <a:srgbClr val="000000"/>
            </a:solidFill>
            <a:prstDash val="solid"/>
          </a:ln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DAGCQnmzeOQ</dc:identifier>
  <dcterms:modified xsi:type="dcterms:W3CDTF">2011-08-01T06:04:30Z</dcterms:modified>
  <cp:revision>1</cp:revision>
  <dc:title>DESARROLLO DE SOFTWARE</dc:title>
</cp:coreProperties>
</file>

<file path=docProps/thumbnail.jpeg>
</file>